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4634F-6311-4092-86AF-0F4743B2EC2F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F7902-33E9-4F85-BB13-E42A2DF06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53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F7902-33E9-4F85-BB13-E42A2DF06A6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24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1/8/2013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askerville Old Face" pitchFamily="18" charset="0"/>
              </a:rPr>
              <a:t>Dominating the World</a:t>
            </a:r>
            <a:endParaRPr lang="en-US" sz="4000" dirty="0">
              <a:latin typeface="Baskerville Old Fac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>
                <a:latin typeface="Baskerville Old Face" pitchFamily="18" charset="0"/>
              </a:rPr>
              <a:t>Manga</a:t>
            </a:r>
            <a:r>
              <a:rPr lang="en-US" sz="6000" dirty="0" smtClean="0"/>
              <a:t>/</a:t>
            </a:r>
            <a:r>
              <a:rPr lang="ja-JP" altLang="en-US" sz="6000" dirty="0"/>
              <a:t>漫画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59404672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457200"/>
            <a:ext cx="9144000" cy="6400800"/>
          </a:xfrm>
        </p:spPr>
        <p:txBody>
          <a:bodyPr/>
          <a:lstStyle/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endParaRPr lang="en-CA" dirty="0" smtClean="0"/>
          </a:p>
          <a:p>
            <a:pPr algn="ctr">
              <a:buNone/>
            </a:pPr>
            <a:r>
              <a:rPr lang="en-CA" sz="9600" dirty="0" smtClean="0"/>
              <a:t>THE END</a:t>
            </a:r>
            <a:endParaRPr lang="en-CA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100000"/>
                <a:alpha val="100000"/>
                <a:satMod val="14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924800" cy="114300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Baskerville Old Face" pitchFamily="18" charset="0"/>
              </a:rPr>
              <a:t>definition</a:t>
            </a:r>
            <a:r>
              <a:rPr lang="en-US" sz="4400" dirty="0" smtClean="0">
                <a:latin typeface="Baskerville Old Face" pitchFamily="18" charset="0"/>
              </a:rPr>
              <a:t> </a:t>
            </a:r>
            <a:endParaRPr lang="en-US" sz="4400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00200"/>
            <a:ext cx="6019800" cy="4114800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sz="3200" dirty="0" smtClean="0">
                <a:latin typeface="Baskerville Old Face" pitchFamily="18" charset="0"/>
              </a:rPr>
              <a:t>Manga is a Japanese word that translates to whimsical sketches in English.</a:t>
            </a:r>
          </a:p>
          <a:p>
            <a:pPr>
              <a:buFont typeface="Courier New" pitchFamily="49" charset="0"/>
              <a:buChar char="o"/>
            </a:pPr>
            <a:r>
              <a:rPr lang="en-US" sz="3200" dirty="0">
                <a:latin typeface="Baskerville Old Face" pitchFamily="18" charset="0"/>
              </a:rPr>
              <a:t> </a:t>
            </a:r>
            <a:r>
              <a:rPr lang="en-US" sz="3200" dirty="0" smtClean="0">
                <a:latin typeface="Baskerville Old Face" pitchFamily="18" charset="0"/>
              </a:rPr>
              <a:t>Manga is a comic that is from Japan</a:t>
            </a:r>
            <a:endParaRPr lang="en-US" sz="3200" dirty="0">
              <a:latin typeface="Baskerville Old Face" pitchFamily="18" charset="0"/>
            </a:endParaRPr>
          </a:p>
          <a:p>
            <a:endParaRPr lang="en-US" dirty="0"/>
          </a:p>
        </p:txBody>
      </p:sp>
      <p:pic>
        <p:nvPicPr>
          <p:cNvPr id="2051" name="Picture 3" descr="C:\Users\ricknickelchok\Desktop\275px-Manga_in_Jp_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145" y="1447800"/>
            <a:ext cx="26193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99289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Baskerville Old Face" pitchFamily="18" charset="0"/>
              </a:rPr>
              <a:t>origin</a:t>
            </a:r>
            <a:endParaRPr lang="en-US" sz="4400" dirty="0">
              <a:solidFill>
                <a:schemeClr val="tx2"/>
              </a:solidFill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990600"/>
            <a:ext cx="79248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Baskerville Old Face" pitchFamily="18" charset="0"/>
              </a:rPr>
              <a:t>Manga has been dated back to 12th century scrolls resembling the style, but is still disputed that this a manga.</a:t>
            </a:r>
          </a:p>
          <a:p>
            <a:pPr marL="0" indent="0">
              <a:buNone/>
            </a:pPr>
            <a:r>
              <a:rPr lang="en-US" sz="2800" dirty="0" smtClean="0">
                <a:latin typeface="Baskerville Old Face" pitchFamily="18" charset="0"/>
              </a:rPr>
              <a:t>Manga has been used for pre war meditation </a:t>
            </a:r>
            <a:r>
              <a:rPr lang="en-US" sz="2800" dirty="0" smtClean="0">
                <a:latin typeface="Baskerville Old Face" pitchFamily="18" charset="0"/>
              </a:rPr>
              <a:t>for </a:t>
            </a:r>
            <a:r>
              <a:rPr lang="en-US" sz="2800" dirty="0" smtClean="0">
                <a:latin typeface="Baskerville Old Face" pitchFamily="18" charset="0"/>
              </a:rPr>
              <a:t>samurai.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ricknickelchok\Desktop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505200"/>
            <a:ext cx="6629400" cy="318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897267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Baskerville Old Face" pitchFamily="18" charset="0"/>
              </a:rPr>
              <a:t>The affect of war</a:t>
            </a:r>
            <a:endParaRPr lang="en-US" sz="4400" dirty="0">
              <a:solidFill>
                <a:schemeClr val="tx2"/>
              </a:solidFill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Baskerville Old Face" pitchFamily="18" charset="0"/>
              </a:rPr>
              <a:t>   Before the war with America, Japan thought that Manga had a pure and beautiful art form and images, but after the U.S. dropped the atomic bombs there was a serious drop in confidence and manga got slightly more dark.</a:t>
            </a:r>
            <a:endParaRPr lang="en-US" sz="32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54788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Baskerville Old Face" pitchFamily="18" charset="0"/>
              </a:rPr>
              <a:t>early Influence in America</a:t>
            </a:r>
            <a:endParaRPr lang="en-US" sz="4400" dirty="0">
              <a:solidFill>
                <a:schemeClr val="tx2"/>
              </a:solidFill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Baskerville Old Face" pitchFamily="18" charset="0"/>
              </a:rPr>
              <a:t>   During the occupation of Japan after </a:t>
            </a:r>
            <a:r>
              <a:rPr lang="en-US" sz="3200" dirty="0" err="1" smtClean="0">
                <a:latin typeface="Baskerville Old Face" pitchFamily="18" charset="0"/>
              </a:rPr>
              <a:t>wwII</a:t>
            </a:r>
            <a:r>
              <a:rPr lang="en-US" sz="3200" dirty="0" smtClean="0">
                <a:latin typeface="Baskerville Old Face" pitchFamily="18" charset="0"/>
              </a:rPr>
              <a:t>  manga was more strongly shaped towards the United States culture and even adapted some of the art from American comics.</a:t>
            </a:r>
            <a:endParaRPr lang="en-US" sz="32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151785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Baskerville Old Face" pitchFamily="18" charset="0"/>
              </a:rPr>
              <a:t>Types of manga</a:t>
            </a:r>
            <a:endParaRPr lang="en-US" sz="4400" dirty="0">
              <a:solidFill>
                <a:schemeClr val="tx2"/>
              </a:solidFill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3200" dirty="0" err="1" smtClean="0">
                <a:latin typeface="Baskerville Old Face" pitchFamily="18" charset="0"/>
              </a:rPr>
              <a:t>Shōjo</a:t>
            </a:r>
            <a:r>
              <a:rPr lang="en-US" sz="3200" dirty="0" smtClean="0">
                <a:latin typeface="Baskerville Old Face" pitchFamily="18" charset="0"/>
              </a:rPr>
              <a:t>,</a:t>
            </a:r>
            <a:r>
              <a:rPr lang="en-US" sz="3200" dirty="0">
                <a:latin typeface="Baskerville Old Face" pitchFamily="18" charset="0"/>
              </a:rPr>
              <a:t> </a:t>
            </a:r>
            <a:r>
              <a:rPr lang="en-US" sz="3200" dirty="0" smtClean="0">
                <a:latin typeface="Baskerville Old Face" pitchFamily="18" charset="0"/>
              </a:rPr>
              <a:t>Shōnen, </a:t>
            </a:r>
            <a:r>
              <a:rPr lang="en-US" sz="3200" dirty="0">
                <a:latin typeface="Baskerville Old Face" pitchFamily="18" charset="0"/>
              </a:rPr>
              <a:t>and </a:t>
            </a:r>
            <a:r>
              <a:rPr lang="en-US" sz="3200" dirty="0" smtClean="0">
                <a:latin typeface="Baskerville Old Face" pitchFamily="18" charset="0"/>
              </a:rPr>
              <a:t>are all based for different groups of people.</a:t>
            </a:r>
            <a:endParaRPr lang="en-US" sz="3200" dirty="0">
              <a:latin typeface="Baskerville Old Face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3200" dirty="0" smtClean="0">
                <a:latin typeface="Baskerville Old Face" pitchFamily="18" charset="0"/>
              </a:rPr>
              <a:t>Shōnen is based for people 14-18 and is more sci-fi.</a:t>
            </a:r>
          </a:p>
          <a:p>
            <a:pPr>
              <a:buFont typeface="Courier New" pitchFamily="49" charset="0"/>
              <a:buChar char="o"/>
            </a:pPr>
            <a:r>
              <a:rPr lang="en-US" sz="3200" dirty="0" err="1" smtClean="0">
                <a:latin typeface="Baskerville Old Face" pitchFamily="18" charset="0"/>
              </a:rPr>
              <a:t>Shōjo</a:t>
            </a:r>
            <a:r>
              <a:rPr lang="en-US" sz="3200" dirty="0" smtClean="0">
                <a:latin typeface="Baskerville Old Face" pitchFamily="18" charset="0"/>
              </a:rPr>
              <a:t> is based for females between 10-18 and has less violence than </a:t>
            </a:r>
            <a:r>
              <a:rPr lang="en-US" sz="3200" dirty="0" err="1" smtClean="0">
                <a:latin typeface="Baskerville Old Face" pitchFamily="18" charset="0"/>
              </a:rPr>
              <a:t>Shōnen</a:t>
            </a:r>
            <a:r>
              <a:rPr lang="en-US" sz="3200" dirty="0" smtClean="0">
                <a:latin typeface="Baskerville Old Face" pitchFamily="18" charset="0"/>
              </a:rPr>
              <a:t>.</a:t>
            </a:r>
            <a:endParaRPr lang="en-US" sz="32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58809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err="1" smtClean="0">
                <a:solidFill>
                  <a:srgbClr val="FFC000"/>
                </a:solidFill>
                <a:latin typeface="Baskerville Old Face" pitchFamily="18" charset="0"/>
              </a:rPr>
              <a:t>Shōjo</a:t>
            </a:r>
            <a:endParaRPr lang="en-CA" sz="44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CA" dirty="0">
              <a:solidFill>
                <a:srgbClr val="FFC000"/>
              </a:solidFill>
            </a:endParaRPr>
          </a:p>
        </p:txBody>
      </p:sp>
      <p:pic>
        <p:nvPicPr>
          <p:cNvPr id="2050" name="Picture 2" descr="C:\Users\Nickelchok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86091"/>
            <a:ext cx="7848599" cy="439521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96000"/>
                <a:shade val="100000"/>
                <a:alpha val="100000"/>
                <a:satMod val="140000"/>
              </a:schemeClr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096962"/>
          </a:xfrm>
        </p:spPr>
        <p:txBody>
          <a:bodyPr/>
          <a:lstStyle/>
          <a:p>
            <a:pPr algn="ctr"/>
            <a:r>
              <a:rPr lang="en-US" sz="4400" dirty="0" err="1" smtClean="0">
                <a:solidFill>
                  <a:srgbClr val="FFC000"/>
                </a:solidFill>
                <a:latin typeface="Baskerville Old Face" pitchFamily="18" charset="0"/>
              </a:rPr>
              <a:t>Shōnen</a:t>
            </a:r>
            <a:endParaRPr lang="en-CA" sz="44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 descr="C:\Users\Nickelchok\Desktop\442912-shonenju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219200"/>
            <a:ext cx="4638675" cy="46482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Baskerville Old Face" pitchFamily="18" charset="0"/>
              </a:rPr>
              <a:t>Modern  manga</a:t>
            </a:r>
            <a:endParaRPr lang="en-US" sz="4400" dirty="0">
              <a:solidFill>
                <a:schemeClr val="tx2"/>
              </a:solidFill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 smtClean="0">
                <a:latin typeface="Baskerville Old Face" pitchFamily="18" charset="0"/>
              </a:rPr>
              <a:t>   since the 1950’s manga has made $5.5 billion dollars worldwide and $175 million is from Canada and the United states. Manga has a fan base that stretches worldwide and is a huge industry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93488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520</TotalTime>
  <Words>232</Words>
  <Application>Microsoft Office PowerPoint</Application>
  <PresentationFormat>On-screen Show (4:3)</PresentationFormat>
  <Paragraphs>26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Horizon</vt:lpstr>
      <vt:lpstr>Manga/漫画</vt:lpstr>
      <vt:lpstr>definition </vt:lpstr>
      <vt:lpstr>origin</vt:lpstr>
      <vt:lpstr>The affect of war</vt:lpstr>
      <vt:lpstr>early Influence in America</vt:lpstr>
      <vt:lpstr>Types of manga</vt:lpstr>
      <vt:lpstr>Shōjo</vt:lpstr>
      <vt:lpstr>Shōnen</vt:lpstr>
      <vt:lpstr>Modern  manga</vt:lpstr>
      <vt:lpstr>PowerPoint Presentation</vt:lpstr>
    </vt:vector>
  </TitlesOfParts>
  <Company>Thompson Rivers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Manga/漫画</dc:title>
  <dc:creator>Windows User</dc:creator>
  <cp:lastModifiedBy>Spencer Clear</cp:lastModifiedBy>
  <cp:revision>33</cp:revision>
  <dcterms:created xsi:type="dcterms:W3CDTF">2012-12-02T21:05:40Z</dcterms:created>
  <dcterms:modified xsi:type="dcterms:W3CDTF">2013-01-08T18:27:07Z</dcterms:modified>
</cp:coreProperties>
</file>